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53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Most Attractive Detached House Standing In Generous Gardens With Double Garage Located In The Favoured Avenues Area Of Exmouth</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Porch &amp; Reception Hall • Lounge • Separate 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Kitchen/Breakfast Room • Ground Floor Bedroom Four/Study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Cloakroom/WC • Three First Floor Bedrooms • Modern Shower Room &amp; Separate 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Gas Central Heating Via Modern Boiler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Close To </a:t>
            </a:r>
            <a:r>
              <a:rPr lang="en-GB" sz="1200">
                <a:solidFill>
                  <a:srgbClr val="000000"/>
                </a:solidFill>
                <a:effectLst/>
                <a:latin typeface="Helvetica" panose="020B0604020202020204" pitchFamily="34" charset="0"/>
                <a:ea typeface="Times New Roman" panose="02020603050405020304" pitchFamily="18" charset="0"/>
                <a:cs typeface="HelveticaNeueLT-Roman"/>
              </a:rPr>
              <a:t>Shopping Parade • Viewing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Recommended  •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685,000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98 Douglas Avenue, Exmouth, EX8 2HG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97D906BB-0BDF-B249-4D3D-9FA19B31F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107" y="2591170"/>
            <a:ext cx="6348093" cy="44733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86936A1-6FF0-A577-2522-692E07BDD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08281"/>
            <a:ext cx="3111435" cy="24857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D3300BEA-A4CC-D364-1B3E-9BD64609C2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1" y="488831"/>
            <a:ext cx="3159624" cy="2505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D8CBD604-86AE-D0F4-FC26-072BE0D874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011" y="3113639"/>
            <a:ext cx="3111435" cy="2166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7F2E8979-5717-90C4-C164-8D28665B9E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2170" y="3123018"/>
            <a:ext cx="3159624" cy="2156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7C27C22D-A863-4BC1-CBC7-50E408710A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011" y="5399312"/>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75497062-B86D-FE02-9D73-38E4785F64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2170" y="5399312"/>
            <a:ext cx="315962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D1B4A77-8633-B80A-281E-F2F890AD56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8989" y="7685843"/>
            <a:ext cx="2544896" cy="179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397344"/>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98 Douglas Avenue, Exmouth, EX8 2HG</a:t>
            </a:r>
            <a:endParaRPr lang="en-GB" sz="1200" dirty="0">
              <a:solidFill>
                <a:srgbClr val="333333"/>
              </a:solidFill>
              <a:effectLst/>
              <a:ea typeface="Times New Roman" panose="02020603050405020304" pitchFamily="18" charset="0"/>
              <a:cs typeface="Helvetica" panose="020B0604020202020204" pitchFamily="34" charset="0"/>
            </a:endParaRPr>
          </a:p>
          <a:p>
            <a:endParaRPr lang="en-GB" sz="1200" b="1"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Solid wood front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ENTRANCE PORCH: </a:t>
            </a:r>
            <a:r>
              <a:rPr lang="en-GB" sz="1250" dirty="0">
                <a:latin typeface="Helvetica" panose="020B0604020202020204" pitchFamily="34" charset="0"/>
                <a:cs typeface="Helvetica" panose="020B0604020202020204" pitchFamily="34" charset="0"/>
              </a:rPr>
              <a:t>Two uPVC double glazed windows; inner glazed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Radiator; stairs to first floor landing with useful understairs cupboard beneath.</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CLOAKROOM/WC: </a:t>
            </a:r>
            <a:r>
              <a:rPr lang="en-GB" sz="1250" dirty="0">
                <a:latin typeface="Helvetica" panose="020B0604020202020204" pitchFamily="34" charset="0"/>
                <a:cs typeface="Helvetica" panose="020B0604020202020204" pitchFamily="34" charset="0"/>
              </a:rPr>
              <a:t>WC with push button flush; pedestal wash hand basin; uPVC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a:t>
            </a:r>
            <a:r>
              <a:rPr lang="en-GB" sz="1250" dirty="0">
                <a:latin typeface="Helvetica" panose="020B0604020202020204" pitchFamily="34" charset="0"/>
                <a:cs typeface="Helvetica" panose="020B0604020202020204" pitchFamily="34" charset="0"/>
              </a:rPr>
              <a:t> 6.35m x 3.61m (20'10" x 11'10") A spacious bright room with two uPVC double glazed windows to side aspect and uPVC double glazed double doors to REAR SUN TERRACE; television point; two radiators; stone fireplace housing living flame coal gas effect gas fire.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DINING ROOM:</a:t>
            </a:r>
            <a:r>
              <a:rPr lang="en-GB" sz="1250" dirty="0">
                <a:latin typeface="Helvetica" panose="020B0604020202020204" pitchFamily="34" charset="0"/>
                <a:cs typeface="Helvetica" panose="020B0604020202020204" pitchFamily="34" charset="0"/>
              </a:rPr>
              <a:t> 3.35m x 3.3m (11'0" x 10'10") A dual aspect room with two uPVC double glazed windows overlooking front and side aspects;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 </a:t>
            </a:r>
            <a:r>
              <a:rPr lang="en-GB" sz="1250" dirty="0">
                <a:latin typeface="Helvetica" panose="020B0604020202020204" pitchFamily="34" charset="0"/>
                <a:cs typeface="Helvetica" panose="020B0604020202020204" pitchFamily="34" charset="0"/>
              </a:rPr>
              <a:t>5.61m x 2.44m (18'5" x 8'0") Maximum overall measurement. Comprising of pattern worktop surfaces with inset double drainer sink unit with cupboards, drawer units, plumbing for an automatic washing machine and appliance space beneath; breakfast bar; electric cooker point; shelved larder cupboard also housing electric meter and consumer unit; shelved pantry ; modern gas boiler; radiator; two uPVC double glazed windows overlooking side and rear aspects; uPVC double glazed door to outside.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GROUND FLOOR BEDROOM FOUR/STUDY: </a:t>
            </a:r>
            <a:r>
              <a:rPr lang="en-GB" sz="1250" dirty="0">
                <a:latin typeface="Helvetica" panose="020B0604020202020204" pitchFamily="34" charset="0"/>
                <a:cs typeface="Helvetica" panose="020B0604020202020204" pitchFamily="34" charset="0"/>
              </a:rPr>
              <a:t>3.73m x 3.07m (12'3" x 10'1") Two uPVC double glazed windows to front and side aspects</a:t>
            </a:r>
            <a:r>
              <a:rPr lang="en-GB" sz="1250">
                <a:latin typeface="Helvetica" panose="020B0604020202020204" pitchFamily="34" charset="0"/>
                <a:cs typeface="Helvetica" panose="020B0604020202020204" pitchFamily="34" charset="0"/>
              </a:rPr>
              <a:t>;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GALLERIED LANDING: </a:t>
            </a:r>
            <a:r>
              <a:rPr lang="en-GB" sz="1250" dirty="0">
                <a:latin typeface="Helvetica" panose="020B0604020202020204" pitchFamily="34" charset="0"/>
                <a:cs typeface="Helvetica" panose="020B0604020202020204" pitchFamily="34" charset="0"/>
              </a:rPr>
              <a:t>uPVC double glazed window to front aspect; access to roof space; airing cupboard with water tank and shelving.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4.27m x 3.63m (14'0" x 11'11") A fine main bedroom with two uPVC double glazed windows to side and rear aspect; two built-in wardrobes;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3.66m x 3.18m (12'0" x 10'5") uPVC double glazed window to side aspect; radiator; built-in cupboard.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 </a:t>
            </a:r>
            <a:r>
              <a:rPr lang="en-GB" sz="1250" dirty="0">
                <a:latin typeface="Helvetica" panose="020B0604020202020204" pitchFamily="34" charset="0"/>
                <a:cs typeface="Helvetica" panose="020B0604020202020204" pitchFamily="34" charset="0"/>
              </a:rPr>
              <a:t>3.35m x 2.57m (11'0" x 8'5")</a:t>
            </a:r>
            <a:r>
              <a:rPr lang="en-GB" sz="1250" b="1" dirty="0">
                <a:latin typeface="Helvetica" panose="020B0604020202020204" pitchFamily="34" charset="0"/>
                <a:cs typeface="Helvetica" panose="020B0604020202020204" pitchFamily="34" charset="0"/>
              </a:rPr>
              <a:t> </a:t>
            </a:r>
            <a:r>
              <a:rPr lang="en-GB" sz="1250" dirty="0">
                <a:latin typeface="Helvetica" panose="020B0604020202020204" pitchFamily="34" charset="0"/>
                <a:cs typeface="Helvetica" panose="020B0604020202020204" pitchFamily="34" charset="0"/>
              </a:rPr>
              <a:t>uPVC double glazed window to side aspect; radiator; built-in cupboard.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 </a:t>
            </a:r>
            <a:r>
              <a:rPr lang="en-GB" sz="1250" dirty="0">
                <a:latin typeface="Helvetica" panose="020B0604020202020204" pitchFamily="34" charset="0"/>
                <a:cs typeface="Helvetica" panose="020B0604020202020204" pitchFamily="34" charset="0"/>
              </a:rPr>
              <a:t>3.4m x 1.88m (11'2" x 6'2") With large shower cubicle with splash screen and splash back walls; pedestal wash hand basin; shaver socket; radiator with heated chrome heated towel rail attached; extensively tiled walls; uPVC double glazed window.</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SEPARATE W/C: </a:t>
            </a:r>
            <a:r>
              <a:rPr lang="en-GB" sz="1250" dirty="0">
                <a:latin typeface="Helvetica" panose="020B0604020202020204" pitchFamily="34" charset="0"/>
                <a:cs typeface="Helvetica" panose="020B0604020202020204" pitchFamily="34" charset="0"/>
              </a:rPr>
              <a:t>WC; uPVC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179710"/>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is approached via either a wide tarmac driveway providing access to the detached DOUBLE GARAGE or a pedestrian gate with a pathway leading across the front lawns to the front door. The front garden is predominantly laid to lawn behind a low-level brick wall with a variety of shrubs and pond. The lawns then sweep around the side of the house to the rear garden which remains lawned with mature hedgerows and well stocked borders. A paved terrace sits to one side of the house leading off the sitting room and kitchen and enjoys the lion's share of the afternoon sun with a gentle slope leading down to the gardens. There is an outside tap and outside light.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DOUBLE GARAGE:</a:t>
            </a:r>
            <a:r>
              <a:rPr lang="en-GB" sz="1200" dirty="0">
                <a:latin typeface="Helvetica" panose="020B0604020202020204" pitchFamily="34" charset="0"/>
                <a:cs typeface="Helvetica" panose="020B0604020202020204" pitchFamily="34" charset="0"/>
              </a:rPr>
              <a:t> 18,8 X 16'1 (5.69m X 4.9m) Accessed via electric door; power and light connected; obscure glazed window to rear aspect with pedestrian door to patio area.</a:t>
            </a:r>
          </a:p>
          <a:p>
            <a:endParaRPr lang="en-GB" sz="1200" b="1" dirty="0">
              <a:latin typeface="Helvetica" panose="020B0604020202020204" pitchFamily="34" charset="0"/>
              <a:ea typeface="Times New Roman" panose="02020603050405020304" pitchFamily="18" charset="0"/>
              <a:cs typeface="Helvetica-Bold"/>
            </a:endParaRPr>
          </a:p>
          <a:p>
            <a:r>
              <a:rPr lang="en-GB" sz="1200" b="1" dirty="0">
                <a:effectLst/>
                <a:latin typeface="Helvetica" panose="020B0604020202020204" pitchFamily="34" charset="0"/>
                <a:ea typeface="Times New Roman" panose="02020603050405020304" pitchFamily="18" charset="0"/>
                <a:cs typeface="Helvetica-Bold"/>
              </a:rPr>
              <a:t>FLOOR PLAN: </a:t>
            </a: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081C5F08-97F6-64C0-6B40-757846D11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16" y="3776134"/>
            <a:ext cx="6038884"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925</Words>
  <Application>Microsoft Office PowerPoint</Application>
  <PresentationFormat>Custom</PresentationFormat>
  <Paragraphs>91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22</cp:revision>
  <cp:lastPrinted>2024-03-13T10:59:31Z</cp:lastPrinted>
  <dcterms:created xsi:type="dcterms:W3CDTF">2023-03-19T13:39:10Z</dcterms:created>
  <dcterms:modified xsi:type="dcterms:W3CDTF">2024-03-13T11:01:04Z</dcterms:modified>
</cp:coreProperties>
</file>